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8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BF0C"/>
    <a:srgbClr val="FFFFFF"/>
    <a:srgbClr val="CE96C1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9" autoAdjust="0"/>
    <p:restoredTop sz="75316" autoAdjust="0"/>
  </p:normalViewPr>
  <p:slideViewPr>
    <p:cSldViewPr snapToGrid="0" snapToObjects="1">
      <p:cViewPr>
        <p:scale>
          <a:sx n="96" d="100"/>
          <a:sy n="96" d="100"/>
        </p:scale>
        <p:origin x="-82" y="-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70" d="100"/>
          <a:sy n="170" d="100"/>
        </p:scale>
        <p:origin x="272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182C1-4499-0C40-B28A-54E690ADA93A}" type="datetimeFigureOut">
              <a:rPr lang="en-US" smtClean="0"/>
              <a:t>3/22/2018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D9658-1B34-064E-A0EC-0168C03D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59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A584-EC07-A24D-9BCC-D11489F30D53}" type="datetimeFigureOut">
              <a:rPr lang="en-US" smtClean="0"/>
              <a:t>3/22/2018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6FA9D-0DB8-B744-A0E4-8F0E58699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29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Esityksessä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kuulu</a:t>
            </a:r>
            <a:r>
              <a:rPr lang="en-US" dirty="0"/>
              <a:t> </a:t>
            </a:r>
            <a:r>
              <a:rPr lang="en-US" dirty="0" err="1"/>
              <a:t>käyttää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kuin</a:t>
            </a:r>
            <a:r>
              <a:rPr lang="en-US" dirty="0"/>
              <a:t> </a:t>
            </a:r>
            <a:r>
              <a:rPr lang="en-US" dirty="0" err="1"/>
              <a:t>tukisanatarkoituksessa</a:t>
            </a:r>
            <a:r>
              <a:rPr lang="en-US" dirty="0"/>
              <a:t>. Jos </a:t>
            </a:r>
            <a:r>
              <a:rPr lang="en-US" dirty="0" err="1"/>
              <a:t>kaipaat</a:t>
            </a:r>
            <a:r>
              <a:rPr lang="en-US" dirty="0"/>
              <a:t> </a:t>
            </a:r>
            <a:r>
              <a:rPr lang="en-US" dirty="0" err="1"/>
              <a:t>muistiinpanoja</a:t>
            </a:r>
            <a:r>
              <a:rPr lang="en-US" dirty="0"/>
              <a:t>, </a:t>
            </a:r>
            <a:r>
              <a:rPr lang="en-US" dirty="0" err="1"/>
              <a:t>rakenna</a:t>
            </a:r>
            <a:r>
              <a:rPr lang="en-US" dirty="0"/>
              <a:t> ne </a:t>
            </a:r>
            <a:r>
              <a:rPr lang="en-US" dirty="0" err="1"/>
              <a:t>tähän</a:t>
            </a:r>
            <a:r>
              <a:rPr lang="en-US" dirty="0"/>
              <a:t> </a:t>
            </a:r>
            <a:r>
              <a:rPr lang="en-US" dirty="0" err="1"/>
              <a:t>notesikkunaan</a:t>
            </a:r>
            <a:r>
              <a:rPr lang="en-US" dirty="0"/>
              <a:t>. Ne </a:t>
            </a:r>
            <a:r>
              <a:rPr lang="en-US" dirty="0" err="1"/>
              <a:t>saa</a:t>
            </a:r>
            <a:r>
              <a:rPr lang="en-US" baseline="0" dirty="0"/>
              <a:t> </a:t>
            </a:r>
            <a:r>
              <a:rPr lang="en-US" baseline="0" dirty="0" err="1"/>
              <a:t>vietyä</a:t>
            </a:r>
            <a:r>
              <a:rPr lang="en-US" baseline="0" dirty="0"/>
              <a:t> PDF-</a:t>
            </a:r>
            <a:r>
              <a:rPr lang="en-US" baseline="0" dirty="0" err="1"/>
              <a:t>muotoon</a:t>
            </a:r>
            <a:r>
              <a:rPr lang="en-US" baseline="0" dirty="0"/>
              <a:t> </a:t>
            </a:r>
            <a:r>
              <a:rPr lang="en-US" baseline="0" dirty="0" err="1"/>
              <a:t>jos</a:t>
            </a:r>
            <a:r>
              <a:rPr lang="en-US" baseline="0" dirty="0"/>
              <a:t> </a:t>
            </a:r>
            <a:r>
              <a:rPr lang="en-US" baseline="0" dirty="0" err="1"/>
              <a:t>jälkeenpäin</a:t>
            </a:r>
            <a:r>
              <a:rPr lang="en-US" baseline="0" dirty="0"/>
              <a:t> </a:t>
            </a:r>
            <a:r>
              <a:rPr lang="en-US" baseline="0" dirty="0" err="1"/>
              <a:t>haluat</a:t>
            </a:r>
            <a:r>
              <a:rPr lang="en-US" baseline="0" dirty="0"/>
              <a:t> </a:t>
            </a:r>
            <a:r>
              <a:rPr lang="en-US" baseline="0" dirty="0" err="1"/>
              <a:t>jakaa</a:t>
            </a:r>
            <a:r>
              <a:rPr lang="en-US" baseline="0" dirty="0"/>
              <a:t> </a:t>
            </a:r>
            <a:r>
              <a:rPr lang="en-US" baseline="0" dirty="0" err="1"/>
              <a:t>esitys</a:t>
            </a:r>
            <a:r>
              <a:rPr lang="en-US" baseline="0" dirty="0"/>
              <a:t> </a:t>
            </a:r>
            <a:r>
              <a:rPr lang="en-US" baseline="0" dirty="0" err="1"/>
              <a:t>pidemmällä</a:t>
            </a:r>
            <a:r>
              <a:rPr lang="en-US" baseline="0" dirty="0"/>
              <a:t> </a:t>
            </a:r>
            <a:r>
              <a:rPr lang="en-US" baseline="0" dirty="0" err="1"/>
              <a:t>tekstillä</a:t>
            </a:r>
            <a:r>
              <a:rPr lang="en-US" baseline="0" dirty="0"/>
              <a:t> </a:t>
            </a:r>
            <a:r>
              <a:rPr lang="en-US" baseline="0" dirty="0" err="1"/>
              <a:t>kuuntelijoille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6FA9D-0DB8-B744-A0E4-8F0E586990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21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-10583" y="0"/>
            <a:ext cx="14393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accent1"/>
              </a:solidFill>
            </a:endParaRPr>
          </a:p>
        </p:txBody>
      </p:sp>
      <p:cxnSp>
        <p:nvCxnSpPr>
          <p:cNvPr id="6" name="Straight Connector 8"/>
          <p:cNvCxnSpPr/>
          <p:nvPr/>
        </p:nvCxnSpPr>
        <p:spPr>
          <a:xfrm>
            <a:off x="3115734" y="2919414"/>
            <a:ext cx="7827433" cy="1587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90400" y="1450801"/>
            <a:ext cx="8016000" cy="147002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0400" y="2973600"/>
            <a:ext cx="8016000" cy="77400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solidFill>
                  <a:srgbClr val="40404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6591" y="188640"/>
            <a:ext cx="446423" cy="66070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2990400" y="2919414"/>
            <a:ext cx="801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330518" y="6570663"/>
            <a:ext cx="577849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3771BF-2B21-8F4C-8A3A-4BD3B8C93C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4500" y="6570663"/>
            <a:ext cx="3860800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404040"/>
                </a:solidFill>
              </a:defRPr>
            </a:lvl1pPr>
          </a:lstStyle>
          <a:p>
            <a:r>
              <a:rPr lang="en-US"/>
              <a:t>Footer määritellään masterin pääsivulla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8"/>
          </p:nvPr>
        </p:nvSpPr>
        <p:spPr>
          <a:xfrm>
            <a:off x="5711517" y="6570663"/>
            <a:ext cx="1919816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404040"/>
                </a:solidFill>
              </a:defRPr>
            </a:lvl1pPr>
          </a:lstStyle>
          <a:p>
            <a:r>
              <a:rPr lang="fi-FI"/>
              <a:t>10.10.2017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II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600" y="932096"/>
            <a:ext cx="10168480" cy="756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5" name="Tekstin paikkamerkki 11"/>
          <p:cNvSpPr>
            <a:spLocks noGrp="1"/>
          </p:cNvSpPr>
          <p:nvPr>
            <p:ph type="body" sz="quarter" idx="16"/>
          </p:nvPr>
        </p:nvSpPr>
        <p:spPr>
          <a:xfrm>
            <a:off x="9107425" y="5334000"/>
            <a:ext cx="2749216" cy="1119336"/>
          </a:xfrm>
        </p:spPr>
        <p:txBody>
          <a:bodyPr anchor="ctr"/>
          <a:lstStyle>
            <a:lvl1pPr algn="r">
              <a:buNone/>
              <a:defRPr sz="11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8" name="Rectangle 7"/>
          <p:cNvSpPr/>
          <p:nvPr userDrawn="1"/>
        </p:nvSpPr>
        <p:spPr>
          <a:xfrm>
            <a:off x="-10583" y="0"/>
            <a:ext cx="14393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accent1"/>
              </a:solidFill>
            </a:endParaRPr>
          </a:p>
        </p:txBody>
      </p:sp>
      <p:pic>
        <p:nvPicPr>
          <p:cNvPr id="39" name="Picture 3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6591" y="188640"/>
            <a:ext cx="446423" cy="66070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280" y="2159000"/>
            <a:ext cx="3271520" cy="32715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9"/>
          <p:cNvSpPr>
            <a:spLocks noGrp="1"/>
          </p:cNvSpPr>
          <p:nvPr>
            <p:ph type="pic" sz="quarter" idx="13"/>
          </p:nvPr>
        </p:nvSpPr>
        <p:spPr>
          <a:xfrm>
            <a:off x="925588" y="188913"/>
            <a:ext cx="7820479" cy="6471207"/>
          </a:xfrm>
        </p:spPr>
        <p:txBody>
          <a:bodyPr rtlCol="0">
            <a:noAutofit/>
          </a:bodyPr>
          <a:lstStyle/>
          <a:p>
            <a:pPr lvl="0"/>
            <a:r>
              <a:rPr lang="fi-FI" noProof="0"/>
              <a:t>Lisää kuva napsauttamalla kuvaketta</a:t>
            </a:r>
            <a:endParaRPr lang="fi-FI" noProof="0" dirty="0"/>
          </a:p>
        </p:txBody>
      </p:sp>
      <p:cxnSp>
        <p:nvCxnSpPr>
          <p:cNvPr id="8" name="Suora yhdysviiva 7"/>
          <p:cNvCxnSpPr/>
          <p:nvPr/>
        </p:nvCxnSpPr>
        <p:spPr>
          <a:xfrm rot="10800000" flipH="1" flipV="1">
            <a:off x="6766984" y="3843338"/>
            <a:ext cx="3937000" cy="17462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>
            <a:off x="6769101" y="4797426"/>
            <a:ext cx="3934884" cy="17463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 rot="10800000" flipH="1" flipV="1">
            <a:off x="6766984" y="3843338"/>
            <a:ext cx="3937000" cy="17462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n paikkamerkki 11"/>
          <p:cNvSpPr>
            <a:spLocks noGrp="1"/>
          </p:cNvSpPr>
          <p:nvPr>
            <p:ph type="body" sz="quarter" idx="16"/>
          </p:nvPr>
        </p:nvSpPr>
        <p:spPr>
          <a:xfrm>
            <a:off x="798236" y="4501120"/>
            <a:ext cx="127352" cy="2159000"/>
          </a:xfrm>
        </p:spPr>
        <p:txBody>
          <a:bodyPr vert="vert270" anchor="ctr"/>
          <a:lstStyle>
            <a:lvl1pPr marL="0" indent="0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5" name="Rectangle 7"/>
          <p:cNvSpPr/>
          <p:nvPr userDrawn="1"/>
        </p:nvSpPr>
        <p:spPr>
          <a:xfrm>
            <a:off x="-10583" y="0"/>
            <a:ext cx="14393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6591" y="188640"/>
            <a:ext cx="446423" cy="660706"/>
          </a:xfrm>
          <a:prstGeom prst="rect">
            <a:avLst/>
          </a:prstGeom>
        </p:spPr>
      </p:pic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81532" y="0"/>
            <a:ext cx="3310467" cy="1956816"/>
          </a:xfrm>
          <a:prstGeom prst="rect">
            <a:avLst/>
          </a:prstGeom>
          <a:solidFill>
            <a:schemeClr val="accent1">
              <a:alpha val="80000"/>
            </a:schemeClr>
          </a:solidFill>
        </p:spPr>
        <p:txBody>
          <a:bodyPr anchor="ctr">
            <a:noAutofit/>
          </a:bodyPr>
          <a:lstStyle>
            <a:lvl1pPr algn="ctr">
              <a:defRPr sz="32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9" name="Subtitle 2"/>
          <p:cNvSpPr>
            <a:spLocks noGrp="1"/>
          </p:cNvSpPr>
          <p:nvPr>
            <p:ph type="subTitle" idx="1"/>
          </p:nvPr>
        </p:nvSpPr>
        <p:spPr>
          <a:xfrm>
            <a:off x="8881532" y="1956816"/>
            <a:ext cx="3310467" cy="4901184"/>
          </a:xfrm>
          <a:solidFill>
            <a:srgbClr val="96BF0C">
              <a:alpha val="80000"/>
            </a:srgbClr>
          </a:solidFill>
        </p:spPr>
        <p:txBody>
          <a:bodyPr>
            <a:noAutofit/>
          </a:bodyPr>
          <a:lstStyle>
            <a:lvl1pPr marL="0" indent="0" algn="ctr">
              <a:buNone/>
              <a:defRPr sz="16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9"/>
          <p:cNvSpPr>
            <a:spLocks noGrp="1"/>
          </p:cNvSpPr>
          <p:nvPr>
            <p:ph type="pic" sz="quarter" idx="13"/>
          </p:nvPr>
        </p:nvSpPr>
        <p:spPr>
          <a:xfrm>
            <a:off x="925588" y="188913"/>
            <a:ext cx="7820479" cy="6471207"/>
          </a:xfrm>
        </p:spPr>
        <p:txBody>
          <a:bodyPr rtlCol="0">
            <a:noAutofit/>
          </a:bodyPr>
          <a:lstStyle/>
          <a:p>
            <a:pPr lvl="0"/>
            <a:r>
              <a:rPr lang="fi-FI" noProof="0"/>
              <a:t>Lisää kuva napsauttamalla kuvaketta</a:t>
            </a:r>
            <a:endParaRPr lang="fi-FI" noProof="0" dirty="0"/>
          </a:p>
        </p:txBody>
      </p:sp>
      <p:cxnSp>
        <p:nvCxnSpPr>
          <p:cNvPr id="8" name="Suora yhdysviiva 7"/>
          <p:cNvCxnSpPr/>
          <p:nvPr/>
        </p:nvCxnSpPr>
        <p:spPr>
          <a:xfrm rot="10800000" flipH="1" flipV="1">
            <a:off x="6766984" y="3843338"/>
            <a:ext cx="3937000" cy="17462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>
            <a:off x="6769101" y="4797426"/>
            <a:ext cx="3934884" cy="17463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 rot="10800000" flipH="1" flipV="1">
            <a:off x="6766984" y="3843338"/>
            <a:ext cx="3937000" cy="17462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n paikkamerkki 11"/>
          <p:cNvSpPr>
            <a:spLocks noGrp="1"/>
          </p:cNvSpPr>
          <p:nvPr>
            <p:ph type="body" sz="quarter" idx="16"/>
          </p:nvPr>
        </p:nvSpPr>
        <p:spPr>
          <a:xfrm>
            <a:off x="798236" y="4501120"/>
            <a:ext cx="127352" cy="2159000"/>
          </a:xfrm>
        </p:spPr>
        <p:txBody>
          <a:bodyPr vert="vert270" anchor="ctr"/>
          <a:lstStyle>
            <a:lvl1pPr marL="0" indent="0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5" name="Rectangle 7"/>
          <p:cNvSpPr/>
          <p:nvPr userDrawn="1"/>
        </p:nvSpPr>
        <p:spPr>
          <a:xfrm>
            <a:off x="-10583" y="0"/>
            <a:ext cx="14393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6591" y="188640"/>
            <a:ext cx="446423" cy="660706"/>
          </a:xfrm>
          <a:prstGeom prst="rect">
            <a:avLst/>
          </a:prstGeom>
        </p:spPr>
      </p:pic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13796" y="0"/>
            <a:ext cx="3310467" cy="1956816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Autofit/>
          </a:bodyPr>
          <a:lstStyle>
            <a:lvl1pPr algn="ctr"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9" name="Subtitle 2"/>
          <p:cNvSpPr>
            <a:spLocks noGrp="1"/>
          </p:cNvSpPr>
          <p:nvPr>
            <p:ph type="subTitle" idx="1"/>
          </p:nvPr>
        </p:nvSpPr>
        <p:spPr>
          <a:xfrm>
            <a:off x="8813796" y="1956816"/>
            <a:ext cx="3310467" cy="4901184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 algn="ctr"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684" y="787936"/>
            <a:ext cx="10949516" cy="7556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5572" y="1707098"/>
            <a:ext cx="8163995" cy="485626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Tekstin paikkamerkki 11"/>
          <p:cNvSpPr>
            <a:spLocks noGrp="1"/>
          </p:cNvSpPr>
          <p:nvPr>
            <p:ph type="body" sz="quarter" idx="17"/>
          </p:nvPr>
        </p:nvSpPr>
        <p:spPr>
          <a:xfrm>
            <a:off x="9088707" y="6563360"/>
            <a:ext cx="2208245" cy="154368"/>
          </a:xfrm>
        </p:spPr>
        <p:txBody>
          <a:bodyPr anchor="ctr"/>
          <a:lstStyle>
            <a:lvl1pPr algn="l">
              <a:buNone/>
              <a:defRPr sz="7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kstin paikkamerkki 11"/>
          <p:cNvSpPr>
            <a:spLocks noGrp="1"/>
          </p:cNvSpPr>
          <p:nvPr>
            <p:ph type="body" sz="quarter" idx="16"/>
          </p:nvPr>
        </p:nvSpPr>
        <p:spPr>
          <a:xfrm rot="10800000">
            <a:off x="11770789" y="4404360"/>
            <a:ext cx="99140" cy="2159000"/>
          </a:xfrm>
        </p:spPr>
        <p:txBody>
          <a:bodyPr vert="vert270" anchor="ctr"/>
          <a:lstStyle>
            <a:lvl1pPr algn="r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kstin paikkamerkki 11"/>
          <p:cNvSpPr>
            <a:spLocks noGrp="1"/>
          </p:cNvSpPr>
          <p:nvPr>
            <p:ph type="body" sz="quarter" idx="19"/>
          </p:nvPr>
        </p:nvSpPr>
        <p:spPr>
          <a:xfrm>
            <a:off x="688381" y="4155259"/>
            <a:ext cx="127352" cy="2408101"/>
          </a:xfrm>
        </p:spPr>
        <p:txBody>
          <a:bodyPr vert="vert270" anchor="ctr"/>
          <a:lstStyle>
            <a:lvl1pPr marL="0" indent="0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0"/>
          </p:nvPr>
        </p:nvSpPr>
        <p:spPr>
          <a:xfrm>
            <a:off x="9098866" y="1708114"/>
            <a:ext cx="2671923" cy="485524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ksi sisältöko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684" y="787936"/>
            <a:ext cx="10949516" cy="7556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5572" y="1707098"/>
            <a:ext cx="10944788" cy="485626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Tekstin paikkamerkki 11"/>
          <p:cNvSpPr>
            <a:spLocks noGrp="1"/>
          </p:cNvSpPr>
          <p:nvPr>
            <p:ph type="body" sz="quarter" idx="17"/>
          </p:nvPr>
        </p:nvSpPr>
        <p:spPr>
          <a:xfrm>
            <a:off x="9366008" y="6573520"/>
            <a:ext cx="2208245" cy="163512"/>
          </a:xfrm>
        </p:spPr>
        <p:txBody>
          <a:bodyPr anchor="ctr"/>
          <a:lstStyle>
            <a:lvl1pPr algn="r">
              <a:buNone/>
              <a:defRPr sz="7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kstin paikkamerkki 11"/>
          <p:cNvSpPr>
            <a:spLocks noGrp="1"/>
          </p:cNvSpPr>
          <p:nvPr>
            <p:ph type="body" sz="quarter" idx="18"/>
          </p:nvPr>
        </p:nvSpPr>
        <p:spPr>
          <a:xfrm>
            <a:off x="688381" y="4155259"/>
            <a:ext cx="127352" cy="2408101"/>
          </a:xfrm>
        </p:spPr>
        <p:txBody>
          <a:bodyPr vert="vert270" anchor="ctr"/>
          <a:lstStyle>
            <a:lvl1pPr marL="0" indent="0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684" y="787894"/>
            <a:ext cx="10883441" cy="7556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5413" y="1714307"/>
            <a:ext cx="5376000" cy="484905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8125" y="1714307"/>
            <a:ext cx="5376000" cy="484905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Tekstin paikkamerkki 11"/>
          <p:cNvSpPr>
            <a:spLocks noGrp="1"/>
          </p:cNvSpPr>
          <p:nvPr>
            <p:ph type="body" sz="quarter" idx="17"/>
          </p:nvPr>
        </p:nvSpPr>
        <p:spPr>
          <a:xfrm>
            <a:off x="688381" y="4155259"/>
            <a:ext cx="127352" cy="2408101"/>
          </a:xfrm>
        </p:spPr>
        <p:txBody>
          <a:bodyPr vert="vert270" anchor="ctr"/>
          <a:lstStyle>
            <a:lvl1pPr marL="0" indent="0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Tekstin paikkamerkki 11"/>
          <p:cNvSpPr>
            <a:spLocks noGrp="1"/>
          </p:cNvSpPr>
          <p:nvPr>
            <p:ph type="body" sz="quarter" idx="18"/>
          </p:nvPr>
        </p:nvSpPr>
        <p:spPr>
          <a:xfrm rot="10800000">
            <a:off x="11694125" y="4155259"/>
            <a:ext cx="127352" cy="2408101"/>
          </a:xfrm>
        </p:spPr>
        <p:txBody>
          <a:bodyPr vert="vert270" anchor="ctr"/>
          <a:lstStyle>
            <a:lvl1pPr marL="0" indent="0" algn="r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ILLA 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684" y="787936"/>
            <a:ext cx="10949516" cy="7556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5412" y="1707098"/>
            <a:ext cx="8163995" cy="453825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Tekstin paikkamerkki 11"/>
          <p:cNvSpPr>
            <a:spLocks noGrp="1"/>
          </p:cNvSpPr>
          <p:nvPr>
            <p:ph type="body" sz="quarter" idx="17"/>
          </p:nvPr>
        </p:nvSpPr>
        <p:spPr>
          <a:xfrm>
            <a:off x="9098867" y="5949280"/>
            <a:ext cx="2208245" cy="195864"/>
          </a:xfrm>
        </p:spPr>
        <p:txBody>
          <a:bodyPr anchor="ctr"/>
          <a:lstStyle>
            <a:lvl1pPr algn="l">
              <a:buNone/>
              <a:defRPr sz="7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kstin paikkamerkki 11"/>
          <p:cNvSpPr>
            <a:spLocks noGrp="1"/>
          </p:cNvSpPr>
          <p:nvPr>
            <p:ph type="body" sz="quarter" idx="16"/>
          </p:nvPr>
        </p:nvSpPr>
        <p:spPr>
          <a:xfrm rot="10800000">
            <a:off x="11770789" y="3789040"/>
            <a:ext cx="147738" cy="2159000"/>
          </a:xfrm>
        </p:spPr>
        <p:txBody>
          <a:bodyPr vert="vert270" anchor="ctr"/>
          <a:lstStyle>
            <a:lvl1pPr algn="r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5" name="Tekstin paikkamerkki 11"/>
          <p:cNvSpPr>
            <a:spLocks noGrp="1"/>
          </p:cNvSpPr>
          <p:nvPr>
            <p:ph type="body" sz="quarter" idx="22"/>
          </p:nvPr>
        </p:nvSpPr>
        <p:spPr>
          <a:xfrm>
            <a:off x="687846" y="4086352"/>
            <a:ext cx="127352" cy="2159000"/>
          </a:xfrm>
        </p:spPr>
        <p:txBody>
          <a:bodyPr vert="vert270" anchor="ctr"/>
          <a:lstStyle>
            <a:lvl1pPr marL="0" indent="0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11330518" y="6548439"/>
            <a:ext cx="577849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3771BF-2B21-8F4C-8A3A-4BD3B8C93CE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810685" y="6451600"/>
            <a:ext cx="10957983" cy="1588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4500" y="6548439"/>
            <a:ext cx="3860800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404040"/>
                </a:solidFill>
              </a:defRPr>
            </a:lvl1pPr>
          </a:lstStyle>
          <a:p>
            <a:r>
              <a:rPr lang="en-US"/>
              <a:t>Footer määritellään masterin pääsivulla</a:t>
            </a:r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5711517" y="6548439"/>
            <a:ext cx="1919816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404040"/>
                </a:solidFill>
              </a:defRPr>
            </a:lvl1pPr>
          </a:lstStyle>
          <a:p>
            <a:r>
              <a:rPr lang="fi-FI"/>
              <a:t>10.10.2017</a:t>
            </a:r>
            <a:endParaRPr lang="en-US" dirty="0"/>
          </a:p>
        </p:txBody>
      </p:sp>
      <p:sp>
        <p:nvSpPr>
          <p:cNvPr id="13" name="Content Placeholder 4"/>
          <p:cNvSpPr>
            <a:spLocks noGrp="1"/>
          </p:cNvSpPr>
          <p:nvPr>
            <p:ph sz="quarter" idx="20"/>
          </p:nvPr>
        </p:nvSpPr>
        <p:spPr>
          <a:xfrm>
            <a:off x="9098866" y="1708114"/>
            <a:ext cx="2671923" cy="423992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ILLA 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5413" y="1714307"/>
            <a:ext cx="5376000" cy="452393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8125" y="1714307"/>
            <a:ext cx="5376000" cy="452393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Tekstin paikkamerkki 11"/>
          <p:cNvSpPr>
            <a:spLocks noGrp="1"/>
          </p:cNvSpPr>
          <p:nvPr>
            <p:ph type="body" sz="quarter" idx="17"/>
          </p:nvPr>
        </p:nvSpPr>
        <p:spPr>
          <a:xfrm>
            <a:off x="688381" y="3991598"/>
            <a:ext cx="127352" cy="2246642"/>
          </a:xfrm>
        </p:spPr>
        <p:txBody>
          <a:bodyPr vert="vert270" anchor="ctr"/>
          <a:lstStyle>
            <a:lvl1pPr marL="0" indent="0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11330518" y="6548439"/>
            <a:ext cx="577849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3771BF-2B21-8F4C-8A3A-4BD3B8C93CE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10685" y="6451600"/>
            <a:ext cx="10957983" cy="1588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4500" y="6548439"/>
            <a:ext cx="3860800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404040"/>
                </a:solidFill>
              </a:defRPr>
            </a:lvl1pPr>
          </a:lstStyle>
          <a:p>
            <a:r>
              <a:rPr lang="en-US"/>
              <a:t>Footer määritellään masterin pääsivulla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8"/>
          </p:nvPr>
        </p:nvSpPr>
        <p:spPr>
          <a:xfrm>
            <a:off x="5711517" y="6548439"/>
            <a:ext cx="1919816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404040"/>
                </a:solidFill>
              </a:defRPr>
            </a:lvl1pPr>
          </a:lstStyle>
          <a:p>
            <a:r>
              <a:rPr lang="fi-FI"/>
              <a:t>10.10.2017</a:t>
            </a:r>
            <a:endParaRPr lang="en-US" dirty="0"/>
          </a:p>
        </p:txBody>
      </p:sp>
      <p:sp>
        <p:nvSpPr>
          <p:cNvPr id="15" name="Tekstin paikkamerkki 11"/>
          <p:cNvSpPr>
            <a:spLocks noGrp="1"/>
          </p:cNvSpPr>
          <p:nvPr>
            <p:ph type="body" sz="quarter" idx="19"/>
          </p:nvPr>
        </p:nvSpPr>
        <p:spPr>
          <a:xfrm rot="10800000">
            <a:off x="11694125" y="3732385"/>
            <a:ext cx="127352" cy="2505855"/>
          </a:xfrm>
        </p:spPr>
        <p:txBody>
          <a:bodyPr vert="vert270" anchor="ctr"/>
          <a:lstStyle>
            <a:lvl1pPr marL="0" indent="0" algn="r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0684" y="795146"/>
            <a:ext cx="10883441" cy="7556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ILLA – Yksi sisältökoh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684" y="787936"/>
            <a:ext cx="10949516" cy="7556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5572" y="1707098"/>
            <a:ext cx="10944788" cy="453825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0" name="Tekstin paikkamerkki 11"/>
          <p:cNvSpPr>
            <a:spLocks noGrp="1"/>
          </p:cNvSpPr>
          <p:nvPr>
            <p:ph type="body" sz="quarter" idx="17"/>
          </p:nvPr>
        </p:nvSpPr>
        <p:spPr>
          <a:xfrm>
            <a:off x="9366008" y="6573520"/>
            <a:ext cx="2208245" cy="163512"/>
          </a:xfrm>
        </p:spPr>
        <p:txBody>
          <a:bodyPr anchor="ctr"/>
          <a:lstStyle>
            <a:lvl1pPr algn="r">
              <a:buNone/>
              <a:defRPr sz="7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kstin paikkamerkki 11"/>
          <p:cNvSpPr>
            <a:spLocks noGrp="1"/>
          </p:cNvSpPr>
          <p:nvPr>
            <p:ph type="body" sz="quarter" idx="18"/>
          </p:nvPr>
        </p:nvSpPr>
        <p:spPr>
          <a:xfrm>
            <a:off x="688381" y="3923167"/>
            <a:ext cx="127352" cy="2408101"/>
          </a:xfrm>
        </p:spPr>
        <p:txBody>
          <a:bodyPr vert="vert270" anchor="ctr"/>
          <a:lstStyle>
            <a:lvl1pPr marL="0" indent="0">
              <a:buNone/>
              <a:defRPr sz="600"/>
            </a:lvl1pPr>
            <a:lvl2pPr>
              <a:defRPr sz="6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1330518" y="6548439"/>
            <a:ext cx="577849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3771BF-2B21-8F4C-8A3A-4BD3B8C93CE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10685" y="6451600"/>
            <a:ext cx="10957983" cy="1588"/>
          </a:xfrm>
          <a:prstGeom prst="line">
            <a:avLst/>
          </a:prstGeom>
          <a:ln w="6350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4500" y="6548439"/>
            <a:ext cx="3860800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404040"/>
                </a:solidFill>
              </a:defRPr>
            </a:lvl1pPr>
          </a:lstStyle>
          <a:p>
            <a:r>
              <a:rPr lang="en-US"/>
              <a:t>Footer määritellään masterin pääsivulla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5711517" y="6548439"/>
            <a:ext cx="1919816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404040"/>
                </a:solidFill>
              </a:defRPr>
            </a:lvl1pPr>
          </a:lstStyle>
          <a:p>
            <a:r>
              <a:rPr lang="fi-FI"/>
              <a:t>10.10.2017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0684" y="1714307"/>
            <a:ext cx="10420349" cy="4642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12" name="Rectangle 7"/>
          <p:cNvSpPr/>
          <p:nvPr userDrawn="1"/>
        </p:nvSpPr>
        <p:spPr>
          <a:xfrm>
            <a:off x="-10583" y="0"/>
            <a:ext cx="14393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accent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6591" y="188640"/>
            <a:ext cx="446423" cy="660706"/>
          </a:xfrm>
          <a:prstGeom prst="rect">
            <a:avLst/>
          </a:prstGeom>
        </p:spPr>
      </p:pic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11330518" y="6548439"/>
            <a:ext cx="577849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3771BF-2B21-8F4C-8A3A-4BD3B8C93C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4500" y="6548439"/>
            <a:ext cx="3860800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404040"/>
                </a:solidFill>
              </a:defRPr>
            </a:lvl1pPr>
          </a:lstStyle>
          <a:p>
            <a:r>
              <a:rPr lang="en-US"/>
              <a:t>Footer määritellään masterin pääsivulla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711517" y="6548439"/>
            <a:ext cx="1919816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404040"/>
                </a:solidFill>
              </a:defRPr>
            </a:lvl1pPr>
          </a:lstStyle>
          <a:p>
            <a:r>
              <a:rPr lang="fi-FI"/>
              <a:t>10.10.2017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78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801" r:id="rId2"/>
    <p:sldLayoutId id="2147483803" r:id="rId3"/>
    <p:sldLayoutId id="2147483664" r:id="rId4"/>
    <p:sldLayoutId id="2147483795" r:id="rId5"/>
    <p:sldLayoutId id="2147483665" r:id="rId6"/>
    <p:sldLayoutId id="2147483796" r:id="rId7"/>
    <p:sldLayoutId id="2147483798" r:id="rId8"/>
    <p:sldLayoutId id="2147483805" r:id="rId9"/>
    <p:sldLayoutId id="2147483804" r:id="rId10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</a:defRPr>
      </a:lvl9pPr>
    </p:titleStyle>
    <p:bodyStyle>
      <a:lvl1pPr marL="179388" indent="-1793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58775" indent="-1793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39750" indent="-1793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404040"/>
          </a:solidFill>
          <a:latin typeface="+mn-lt"/>
          <a:ea typeface="+mn-ea"/>
          <a:cs typeface="+mn-cs"/>
        </a:defRPr>
      </a:lvl3pPr>
      <a:lvl4pPr marL="719138" indent="-1793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898525" indent="-1793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404040"/>
          </a:solidFill>
          <a:latin typeface="+mn-lt"/>
          <a:ea typeface="+mn-ea"/>
          <a:cs typeface="+mn-cs"/>
        </a:defRPr>
      </a:lvl5pPr>
      <a:lvl6pPr marL="1080000" indent="-1800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rgbClr val="404040"/>
          </a:solidFill>
          <a:latin typeface="+mn-lt"/>
          <a:ea typeface="+mn-ea"/>
          <a:cs typeface="+mn-cs"/>
        </a:defRPr>
      </a:lvl6pPr>
      <a:lvl7pPr marL="1260000" indent="-1800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rgbClr val="404040"/>
          </a:solidFill>
          <a:latin typeface="+mn-lt"/>
          <a:ea typeface="+mn-ea"/>
          <a:cs typeface="+mn-cs"/>
        </a:defRPr>
      </a:lvl7pPr>
      <a:lvl8pPr marL="1440000" indent="-1800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rgbClr val="404040"/>
          </a:solidFill>
          <a:latin typeface="+mn-lt"/>
          <a:ea typeface="+mn-ea"/>
          <a:cs typeface="+mn-cs"/>
        </a:defRPr>
      </a:lvl8pPr>
      <a:lvl9pPr marL="1620000" indent="-1800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rgbClr val="404040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F5DCC2F0-BCFA-4A58-AF5D-F74BFFEC17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040" t="26628" r="14662" b="36021"/>
          <a:stretch/>
        </p:blipFill>
        <p:spPr>
          <a:xfrm>
            <a:off x="10416649" y="5904854"/>
            <a:ext cx="1743559" cy="69742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223B0A8-0EF9-DC46-95C0-E0500EDB31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104898"/>
            <a:ext cx="11260183" cy="53485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01611CF-F433-3B40-B6E3-FA25E46E6E8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2963"/>
          <a:stretch/>
        </p:blipFill>
        <p:spPr>
          <a:xfrm>
            <a:off x="3042877" y="1104898"/>
            <a:ext cx="8674506" cy="53485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F784B0B-A0F7-B248-BDA6-A5FAE94D877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8422" r="45100" b="37135"/>
          <a:stretch/>
        </p:blipFill>
        <p:spPr>
          <a:xfrm>
            <a:off x="3657600" y="1104899"/>
            <a:ext cx="2981405" cy="33624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BDF4BAC4-42E0-9F45-AFFB-655237E5E8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29726" y="5125733"/>
            <a:ext cx="5254752" cy="106737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9398576B-8EE7-234E-BE72-DD18351EB9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62942" y="5202280"/>
            <a:ext cx="1864857" cy="96829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D57D7A-421E-4DB3-831F-3C1C73B23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201" y="167446"/>
            <a:ext cx="10949516" cy="755650"/>
          </a:xfrm>
        </p:spPr>
        <p:txBody>
          <a:bodyPr/>
          <a:lstStyle/>
          <a:p>
            <a:r>
              <a:rPr lang="en-GB" dirty="0"/>
              <a:t>Thriving environment – Wellbeing of people</a:t>
            </a:r>
          </a:p>
        </p:txBody>
      </p:sp>
    </p:spTree>
    <p:extLst>
      <p:ext uri="{BB962C8B-B14F-4D97-AF65-F5344CB8AC3E}">
        <p14:creationId xmlns:p14="http://schemas.microsoft.com/office/powerpoint/2010/main" val="331470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WF">
  <a:themeElements>
    <a:clrScheme name="WWF vihreä paletti">
      <a:dk1>
        <a:srgbClr val="000000"/>
      </a:dk1>
      <a:lt1>
        <a:srgbClr val="FFFFFF"/>
      </a:lt1>
      <a:dk2>
        <a:srgbClr val="077222"/>
      </a:dk2>
      <a:lt2>
        <a:srgbClr val="F1EFE2"/>
      </a:lt2>
      <a:accent1>
        <a:srgbClr val="96BF0C"/>
      </a:accent1>
      <a:accent2>
        <a:srgbClr val="F6A700"/>
      </a:accent2>
      <a:accent3>
        <a:srgbClr val="BC043C"/>
      </a:accent3>
      <a:accent4>
        <a:srgbClr val="8CC63F"/>
      </a:accent4>
      <a:accent5>
        <a:srgbClr val="96BF0C"/>
      </a:accent5>
      <a:accent6>
        <a:srgbClr val="96BF0C"/>
      </a:accent6>
      <a:hlink>
        <a:srgbClr val="96BF0C"/>
      </a:hlink>
      <a:folHlink>
        <a:srgbClr val="F6A70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WF_Laajakuvapohja_2017  -  Vain luku" id="{B7E7B159-16EA-4C3C-9B41-4FA9CB389EE9}" vid="{B9FDD909-C133-4D23-8D69-821807158F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WWF_Laajakuvapohja_2017</Template>
  <TotalTime>404</TotalTime>
  <Words>37</Words>
  <Application>Microsoft Office PowerPoint</Application>
  <PresentationFormat>Mukautettu</PresentationFormat>
  <Paragraphs>3</Paragraphs>
  <Slides>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WWF</vt:lpstr>
      <vt:lpstr>Thriving environment – Wellbeing of people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XXXX</dc:title>
  <dc:creator>Antti Haavisto</dc:creator>
  <cp:lastModifiedBy>alatalhe</cp:lastModifiedBy>
  <cp:revision>30</cp:revision>
  <cp:lastPrinted>2017-10-04T11:59:16Z</cp:lastPrinted>
  <dcterms:created xsi:type="dcterms:W3CDTF">2018-02-28T11:15:56Z</dcterms:created>
  <dcterms:modified xsi:type="dcterms:W3CDTF">2018-03-22T10:05:01Z</dcterms:modified>
</cp:coreProperties>
</file>